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4630400" cy="8229600"/>
  <p:notesSz cx="8229600" cy="146304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Slab" pitchFamily="2" charset="0"/>
      <p:regular r:id="rId13"/>
      <p:bold r:id="rId1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5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76608" y="342402"/>
            <a:ext cx="26120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TEMA:</a:t>
            </a:r>
            <a:endParaRPr lang="en-US" sz="445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935CB0E6-B3A1-B2BD-CB1C-8F1231C71D44}"/>
              </a:ext>
            </a:extLst>
          </p:cNvPr>
          <p:cNvSpPr/>
          <p:nvPr/>
        </p:nvSpPr>
        <p:spPr>
          <a:xfrm>
            <a:off x="5776608" y="1028814"/>
            <a:ext cx="85863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280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Plan de Vida y Carrera en CAPSA Agua Prieta</a:t>
            </a:r>
            <a:endParaRPr lang="en-US" sz="28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F483129B-DF7B-223C-9BCA-07FC19620C81}"/>
              </a:ext>
            </a:extLst>
          </p:cNvPr>
          <p:cNvSpPr/>
          <p:nvPr/>
        </p:nvSpPr>
        <p:spPr>
          <a:xfrm>
            <a:off x="6082747" y="2104983"/>
            <a:ext cx="758158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"Plan de Vida y Carrera" en CAPSA Agua Prieta es un componente fundamental y explícitamente destacado dentro del Programa de Inducción, diseñado para ofrecer a los nuevos colaboradores una visión clara de las oportunidades de crecimiento y desarrollo profesional desde el momento de su ingreso. Se presenta como una promesa de futuro y un incentivo para el desempeño y la integración.</a:t>
            </a:r>
            <a:endParaRPr lang="en-US" sz="175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200CA309-09C9-BF3C-2CF1-D0ECB3D41FDD}"/>
              </a:ext>
            </a:extLst>
          </p:cNvPr>
          <p:cNvSpPr/>
          <p:nvPr/>
        </p:nvSpPr>
        <p:spPr>
          <a:xfrm>
            <a:off x="5645426" y="5367933"/>
            <a:ext cx="72091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A777E4E1-6D85-CC9B-278D-765EA7A22E13}"/>
              </a:ext>
            </a:extLst>
          </p:cNvPr>
          <p:cNvSpPr/>
          <p:nvPr/>
        </p:nvSpPr>
        <p:spPr>
          <a:xfrm>
            <a:off x="6082747" y="4673008"/>
            <a:ext cx="72091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continuación, se detalla lo que las fuentes dicen sobre </a:t>
            </a:r>
            <a:r>
              <a:rPr lang="en-US" sz="1750" dirty="0" err="1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este</a:t>
            </a: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plan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en el contexto de la inducción:</a:t>
            </a:r>
            <a:endParaRPr lang="en-US" sz="1750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3552520-D79A-C3D9-E6DF-098FEA779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78609" y="90328"/>
            <a:ext cx="138430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60934"/>
            <a:ext cx="89006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Introducción a las Oportunidades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23342"/>
            <a:ext cx="6407944" cy="3545324"/>
          </a:xfrm>
          <a:prstGeom prst="roundRect">
            <a:avLst>
              <a:gd name="adj" fmla="val 4127"/>
            </a:avLst>
          </a:prstGeom>
          <a:noFill/>
          <a:ln w="30480">
            <a:solidFill>
              <a:srgbClr val="585F6B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10" y="2923342"/>
            <a:ext cx="121920" cy="354532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142524" y="3180636"/>
            <a:ext cx="56001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Introducción Temprana de Oportunidades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42524" y="3671054"/>
            <a:ext cx="58019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Desde la bienvenida, se informa a los nuevos empleados que "en CAPSA todos los programas y las oportunidades te ayudaran a avanzar". Se les asegura que "descubrirás las oportunidades que ofrecemos a todos los colaboradores". Esta declaración inicial establece la expectativa de un camino de crecimiento disponible dentro de la empresa.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548" y="2923342"/>
            <a:ext cx="6408063" cy="3545324"/>
          </a:xfrm>
          <a:prstGeom prst="roundRect">
            <a:avLst>
              <a:gd name="adj" fmla="val 4127"/>
            </a:avLst>
          </a:prstGeom>
          <a:noFill/>
          <a:ln w="30480">
            <a:solidFill>
              <a:srgbClr val="585F6B"/>
            </a:solidFill>
            <a:prstDash val="solid"/>
          </a:ln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67" y="2923342"/>
            <a:ext cx="121920" cy="354532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777282" y="3180636"/>
            <a:ext cx="37771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Criterios de Avance y Mérito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7777282" y="3671054"/>
            <a:ext cx="5802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plan subraya que las oportunidades de trabajo y ascenso están directamente vinculadas al desempeño y las cualidades del individuo.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69914"/>
            <a:ext cx="95345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Criterios para el Avance Profesional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133951" y="3587472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"En CAPSA cada colaborador tendrá el derecho de adquirir nuevas oportunidades de trabajo, dependiendo de sus aptitudes, conocimientos, actitudes y su manera de trabajar".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332321"/>
            <a:ext cx="30480" cy="1236107"/>
          </a:xfrm>
          <a:prstGeom prst="rect">
            <a:avLst/>
          </a:prstGeom>
          <a:solidFill>
            <a:srgbClr val="66A8EE"/>
          </a:solidFill>
          <a:ln/>
        </p:spPr>
      </p:sp>
      <p:sp>
        <p:nvSpPr>
          <p:cNvPr id="5" name="Text 3"/>
          <p:cNvSpPr/>
          <p:nvPr/>
        </p:nvSpPr>
        <p:spPr>
          <a:xfrm>
            <a:off x="1133951" y="5078730"/>
            <a:ext cx="1270265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Para superarse y alcanzar el nivel más alto en un puesto, se requiere cumplir con "aptitudes, habilidades, responsabilidad y sobre todo resultados". Esto implica que el esfuerzo y la efectividad en el trabajo son claves para la progresión interna.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823579"/>
            <a:ext cx="30480" cy="1236107"/>
          </a:xfrm>
          <a:prstGeom prst="rect">
            <a:avLst/>
          </a:prstGeom>
          <a:solidFill>
            <a:srgbClr val="66A8EE"/>
          </a:solidFill>
          <a:ln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99260"/>
            <a:ext cx="113062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Requisitos para el Crecimiento Profesional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6166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Requisitos Fundamentales para el Crecimiento: El plan de carrera también establece expectativas claras sobre el comportamiento y la disciplina del colaborador: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1133951" y="4097774"/>
            <a:ext cx="590454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 esencial "ser puntual en todo, desde llegar al lugar de trabajo hasta el vestir apropiadamente y el uso de equipos de protección personal". Esto demuestra que la disciplina básica y el cumplimiento de las normas son prerrequisitos para el desarrollo.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4097774"/>
            <a:ext cx="30480" cy="1814513"/>
          </a:xfrm>
          <a:prstGeom prst="rect">
            <a:avLst/>
          </a:prstGeom>
          <a:solidFill>
            <a:srgbClr val="66A8EE"/>
          </a:solidFill>
          <a:ln/>
        </p:spPr>
      </p:sp>
      <p:sp>
        <p:nvSpPr>
          <p:cNvPr id="6" name="Text 4"/>
          <p:cNvSpPr/>
          <p:nvPr/>
        </p:nvSpPr>
        <p:spPr>
          <a:xfrm>
            <a:off x="7939683" y="4097774"/>
            <a:ext cx="5904548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filosofía de la empresa enfatiza la iniciativa personal, con mensajes como: "La meta es tuya, el empeño, energía, ganas y tu dedicación hablaran por ti…..". Esto subraya que, aunque la empresa ofrece las oportunidades, la responsabilidad principal de aprovecharlas recae en el propio colaborador.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599521" y="4097774"/>
            <a:ext cx="30480" cy="2177415"/>
          </a:xfrm>
          <a:prstGeom prst="rect">
            <a:avLst/>
          </a:prstGeom>
          <a:solidFill>
            <a:srgbClr val="66A8EE"/>
          </a:solidFill>
          <a:ln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8300" y="541615"/>
            <a:ext cx="9605605" cy="6146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La Capacitación como Pilar del Desarrollo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688300" y="1549479"/>
            <a:ext cx="13253799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El Rol de la Capacitación como Pilar del Desarrollo: El Programa de Inducción destaca la capacitación como un elemento crucial del Plan de Vida y Carrera.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00" y="2400062"/>
            <a:ext cx="4417933" cy="78664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84873" y="3383280"/>
            <a:ext cx="2458283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Derecho y Obligación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84873" y="3808571"/>
            <a:ext cx="4024789" cy="1888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Los colaboradores tienen el "derecho y la obligación de recibir la Capacitación para nuestro Desarrollo Personal y Profesional". Esto asegura que los empleados recibirán las herramientas y conocimientos necesarios para crecer.</a:t>
            </a:r>
            <a:endParaRPr lang="en-US" sz="15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233" y="2400062"/>
            <a:ext cx="4417933" cy="78664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02806" y="3383280"/>
            <a:ext cx="2458283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Proceso Práctico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5302806" y="3808571"/>
            <a:ext cx="4024789" cy="157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proceso de inducción operativa incluye "primero Observación del proceso de trabajo y después, el asociado empezará a practicar lo aprendido", sentando las bases prácticas para el desarrollo continuo.</a:t>
            </a:r>
            <a:endParaRPr lang="en-US" sz="15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167" y="2400062"/>
            <a:ext cx="4417933" cy="78664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20739" y="3383280"/>
            <a:ext cx="2491978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Integración Completa</a:t>
            </a:r>
            <a:endParaRPr lang="en-US" sz="1900" dirty="0"/>
          </a:p>
        </p:txBody>
      </p:sp>
      <p:sp>
        <p:nvSpPr>
          <p:cNvPr id="12" name="Text 7"/>
          <p:cNvSpPr/>
          <p:nvPr/>
        </p:nvSpPr>
        <p:spPr>
          <a:xfrm>
            <a:off x="9720739" y="3808571"/>
            <a:ext cx="4024789" cy="18880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inducción no solo informa sobre el "Plan de Vida y Carrera", sino que también proporciona el marco inicial para su inicio. Desde el "primer día de trabajo", el nuevo colaborador "formará parte del desarrollo de nuestra empresa".</a:t>
            </a:r>
            <a:endParaRPr lang="en-US" sz="1500" dirty="0"/>
          </a:p>
        </p:txBody>
      </p:sp>
      <p:sp>
        <p:nvSpPr>
          <p:cNvPr id="13" name="Text 8"/>
          <p:cNvSpPr/>
          <p:nvPr/>
        </p:nvSpPr>
        <p:spPr>
          <a:xfrm>
            <a:off x="688300" y="6114455"/>
            <a:ext cx="13253799" cy="1573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El Plan de Carrera en el Contexto de la Inducción Integral: La inducción no solo informa sobre el "Plan de Vida y Carrera", sino que también proporciona el marco inicial para su inicio. Desde el "primer día de trabajo", el nuevo colaborador "formará parte del desarrollo de nuestra empresa", y se le invita a "desempeñar bien su trabajo". El "proceso de integración" que incluye la inducción a la empresa, el recorrido por las instalaciones, la entrega de equipo de protección y el inicio del entrenamiento en el área asignada, son los pasos iniciales que equipan al empleado para empezar su trayectoria profesional y aplicar los criterios que le permitirán avanzar.</a:t>
            </a:r>
            <a:endParaRPr lang="en-US" sz="1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33053" y="1796274"/>
            <a:ext cx="3366492" cy="4208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76B9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Conclusión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206629" y="2610476"/>
            <a:ext cx="6332911" cy="2368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650"/>
              </a:lnSpc>
              <a:buNone/>
            </a:pPr>
            <a:r>
              <a:rPr lang="en-US" dirty="0">
                <a:solidFill>
                  <a:srgbClr val="D6E5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 síntesis, el "Plan de Vida y Carrera" es presentado en el Programa de Inducción de CAPSA Agua Prieta como una oportunidad tangible y meritocrática para el crecimiento profesional. No es un camino predefinido para todos, sino una senda cuyo éxito depende en gran medida del compromiso, la actitud, la disciplina y el desempeño del propio colaborador, quien cuenta con el apoyo de la empresa a través de la capacitación y un ambiente que valora su bienestar.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471249" y="8127206"/>
            <a:ext cx="13687901" cy="1218128"/>
          </a:xfrm>
          <a:prstGeom prst="roundRect">
            <a:avLst>
              <a:gd name="adj" fmla="val 1658"/>
            </a:avLst>
          </a:prstGeom>
          <a:solidFill>
            <a:srgbClr val="082545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09" y="8329970"/>
            <a:ext cx="168235" cy="13466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08804" y="8295442"/>
            <a:ext cx="13115687" cy="86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 puede comparar el "Plan de Vida y Carrera" en CAPSA Agua Prieta con un mapa de tesoros dentro de una expedición. La "Bienvenida a CAPSA" y el Programa de Inducción son el momento en que se te entrega ese mapa y una brújula calibrada. El mapa muestra que hay múltiples caminos hacia "nuevas oportunidades y el nivel más alto" dentro de la organización. Sin embargo, no te lleva directamente al tesoro; el éxito de la búsqueda depende de tu "empeño, energía, ganas y dedicación" para seguir las pistas (aptitudes, conocimientos, actitudes, resultados) y utilizar las herramientas proporcionadas (capacitación). La empresa te asegura que el terreno está preparado para el éxito (con un ambiente seguro y de bienestar), pero la excavación y el descubrimiento final son tu responsabilidad.</a:t>
            </a:r>
            <a:endParaRPr lang="en-US" sz="1050" dirty="0"/>
          </a:p>
        </p:txBody>
      </p:sp>
      <p:pic>
        <p:nvPicPr>
          <p:cNvPr id="9" name="Imagen 8" descr="Dibujo de un parque&#10;&#10;El contenido generado por IA puede ser incorrecto.">
            <a:extLst>
              <a:ext uri="{FF2B5EF4-FFF2-40B4-BE49-F238E27FC236}">
                <a16:creationId xmlns:a16="http://schemas.microsoft.com/office/drawing/2014/main" id="{1263E794-C36E-2849-E140-369890BCE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416" y="1114186"/>
            <a:ext cx="7582593" cy="5055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925</Words>
  <Application>Microsoft Macintosh PowerPoint</Application>
  <PresentationFormat>Personalizado</PresentationFormat>
  <Paragraphs>35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Roboto Slab</vt:lpstr>
      <vt:lpstr>Roboto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ISRAEL Alvarado</cp:lastModifiedBy>
  <cp:revision>2</cp:revision>
  <dcterms:created xsi:type="dcterms:W3CDTF">2025-07-21T15:54:15Z</dcterms:created>
  <dcterms:modified xsi:type="dcterms:W3CDTF">2025-07-21T16:07:08Z</dcterms:modified>
</cp:coreProperties>
</file>